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5"/>
  </p:normalViewPr>
  <p:slideViewPr>
    <p:cSldViewPr snapToGrid="0">
      <p:cViewPr varScale="1">
        <p:scale>
          <a:sx n="117" d="100"/>
          <a:sy n="117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A2EE-7C17-36AA-84EF-CB589E0FF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D08CC-4EC0-C652-8312-06A2FA8C4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DC667-AD93-1A52-4BE8-A552B70E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D22D-2F67-DC34-850C-35D62CCE1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ED214-5A82-93CA-328F-C1551F87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3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1FCE-B715-7FB3-8C88-8AFD97D3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71388-B8E6-3B91-236B-6BCCD0A11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DB12-3F6A-F1AD-F652-FAE8E7DD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F2587-05C3-E751-E416-0AD35D059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A6BFB-CA63-63F0-E862-9BCF220F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7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1DC39-CBD8-0754-288C-DCA416EA4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41552-53BC-6AC2-65FE-ECFFF4F06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7644B-E69F-23D3-47E3-B502169B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0B3C-BD78-E98C-6AC8-BBC2CD67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20503-3E0B-4DCF-F2D8-8A1472EB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4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F6A8-B76F-F195-BC2A-DA055E208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11945-24FA-4B92-83C6-C2A88646F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8BA50-E483-FB2B-370A-324FE769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529E-2331-A4E6-839E-98D1F4EC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3FE34-755E-F3AF-CCDC-FF77E080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4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1E39-12BC-D394-E422-F510C151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C32D-931C-1B22-DDA2-2717A555C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5334F-7E00-F75A-9F43-038B0A77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87F18-EC27-CF8D-3E03-E076841A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51318-EFB7-E433-E30D-AEC209B6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7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44B3-547F-F275-2552-FC8D5641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CBDD-1539-E91B-8508-3BDC7D294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9A9B2-034E-1017-C1D1-5A897A993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71B08-8367-FD6B-E47E-D40ADA60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FE764-9F14-43FB-9B9D-7EB52575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4DC9A-186E-EC87-A0EA-5BB6A07E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3614-3B4D-9EBD-342A-C185CC41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3AA68-8EB6-F7F5-5062-DE2346852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FC9F3-A357-1A42-9C69-0F3AF1F80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FB50F-F1B2-55F9-0081-188C697C2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9F6E0-0305-F570-B8E2-99AB819FE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2971E-0B34-ECE2-ED31-691DAE98E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6FFEE-BCBC-AB5E-A15A-90CFFF07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0117DB-4A98-0AAA-C550-14CAD92B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58B5-105C-95E8-2E27-384CDD04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A23B98-B418-43A9-F907-CA1FEFEC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DE95F-F09A-1B90-1A7A-0CC6891B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33191-7840-21C1-8470-1F5EB611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2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E4FA2-5820-F5F8-4142-725D9E04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C7CFF-32F9-DC34-FD7D-9FFF3C31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2DA36-7528-98BE-2D07-3514936F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6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564F-FBA8-936D-1B6E-D3713396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09B88-0AC8-4A6E-1098-084AD72F1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AECA5-67A0-F730-87ED-CD2164FCB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F0E9E-5366-E287-D89C-F5A0851D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9A8D0-4EE4-7301-AF0C-A2867E71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44043-6110-7B54-9CB5-7C2BE994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D7F6-E248-73D6-090C-590179F4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CD507-BA25-E6E2-E2B6-1635FA6F1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59EAA-B295-74A1-FB1F-0322E2E6B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3FB2D-83AA-AC49-2601-C20DF137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1C2F6-F6B3-DED2-A533-EAE96A66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D3F30-5B20-FFED-858D-15A1F529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59BFE-CABE-346B-FA36-EE428E77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C3A5F-12E1-A54D-ABED-9054658F3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C9FDC-B1E3-F85C-634D-4C2F05019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A4A21-5319-B44C-A27B-8BA6120730B5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7978C-2DF7-DBEC-5676-133DC2EC5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A1C7E-FFD8-E464-6395-E0CFA46AC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4DBAE-0834-234C-9E99-EE4F2AB03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3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4E6C9-5DBE-A2B2-F502-26B58968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46290"/>
            <a:ext cx="4851400" cy="419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2F1C3-26C7-C3B2-A65A-2B4B1333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5961" y="2820004"/>
            <a:ext cx="4841421" cy="218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43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Wu - C14166</dc:creator>
  <cp:lastModifiedBy>Randy Wu - C14166</cp:lastModifiedBy>
  <cp:revision>1</cp:revision>
  <dcterms:created xsi:type="dcterms:W3CDTF">2023-08-17T03:53:52Z</dcterms:created>
  <dcterms:modified xsi:type="dcterms:W3CDTF">2023-08-17T03:55:57Z</dcterms:modified>
</cp:coreProperties>
</file>